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Electoral College</a:t>
            </a:r>
            <a:br>
              <a:rPr lang="en-US" dirty="0" smtClean="0"/>
            </a:br>
            <a:r>
              <a:rPr lang="en-US" sz="3600" dirty="0" smtClean="0"/>
              <a:t>Article II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62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3364"/>
            <a:ext cx="6781800" cy="57883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0330" b="10330"/>
          <a:stretch>
            <a:fillRect/>
          </a:stretch>
        </p:blipFill>
        <p:spPr>
          <a:xfrm>
            <a:off x="762000" y="824520"/>
            <a:ext cx="7543800" cy="4768844"/>
          </a:xfrm>
        </p:spPr>
      </p:pic>
    </p:spTree>
    <p:extLst>
      <p:ext uri="{BB962C8B-B14F-4D97-AF65-F5344CB8AC3E}">
        <p14:creationId xmlns:p14="http://schemas.microsoft.com/office/powerpoint/2010/main" val="2839048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4</TotalTime>
  <Words>2</Words>
  <Application>Microsoft Macintosh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Newsprint</vt:lpstr>
      <vt:lpstr>Electoral College Article II</vt:lpstr>
      <vt:lpstr>PowerPoint Presentation</vt:lpstr>
    </vt:vector>
  </TitlesOfParts>
  <Company>WHS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Electoral College Article II</dc:title>
  <dc:creator>Crystal Bartels</dc:creator>
  <cp:lastModifiedBy>Crystal Bartels</cp:lastModifiedBy>
  <cp:revision>1</cp:revision>
  <dcterms:created xsi:type="dcterms:W3CDTF">2014-09-05T16:02:07Z</dcterms:created>
  <dcterms:modified xsi:type="dcterms:W3CDTF">2014-09-05T16:06:11Z</dcterms:modified>
</cp:coreProperties>
</file>